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349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413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509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949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636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088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192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24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138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553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62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291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6A1B2-2ABD-4464-863C-2852759E4FF2}" type="datetimeFigureOut">
              <a:rPr lang="en-IE" smtClean="0"/>
              <a:t>22/12/2022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9BD87-D291-4B62-B5DB-AE93560C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713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0974BF-5AF3-A605-0564-5E3601DCC43A}"/>
              </a:ext>
            </a:extLst>
          </p:cNvPr>
          <p:cNvSpPr txBox="1"/>
          <p:nvPr/>
        </p:nvSpPr>
        <p:spPr>
          <a:xfrm rot="673925">
            <a:off x="1714500" y="5904406"/>
            <a:ext cx="3429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E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81098CF-EB97-D527-6872-D2F4400A5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952" y="190472"/>
            <a:ext cx="2081048" cy="208104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BC51FCB-5CE9-6152-9AE4-F1B13A1D7CEA}"/>
              </a:ext>
            </a:extLst>
          </p:cNvPr>
          <p:cNvSpPr/>
          <p:nvPr/>
        </p:nvSpPr>
        <p:spPr>
          <a:xfrm>
            <a:off x="182021" y="3325183"/>
            <a:ext cx="6493958" cy="79629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b="1" dirty="0">
              <a:solidFill>
                <a:srgbClr val="7030A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9B6C07-AAE3-044A-DA61-5D879519C656}"/>
              </a:ext>
            </a:extLst>
          </p:cNvPr>
          <p:cNvSpPr txBox="1"/>
          <p:nvPr/>
        </p:nvSpPr>
        <p:spPr>
          <a:xfrm>
            <a:off x="536029" y="2475186"/>
            <a:ext cx="5833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dirty="0">
                <a:solidFill>
                  <a:srgbClr val="7030A0"/>
                </a:solidFill>
              </a:rPr>
              <a:t>In 100 words or less, tell us why we should bring your loved one home! </a:t>
            </a:r>
            <a:r>
              <a:rPr lang="en-IE" sz="1600" b="1" dirty="0">
                <a:solidFill>
                  <a:srgbClr val="7030A0"/>
                </a:solidFill>
              </a:rPr>
              <a:t>Terms &amp; Conditions apply, see www.tullamorecu.ie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1C8E5C-4616-95E5-6EA2-F4FC247E2BE9}"/>
              </a:ext>
            </a:extLst>
          </p:cNvPr>
          <p:cNvSpPr/>
          <p:nvPr/>
        </p:nvSpPr>
        <p:spPr>
          <a:xfrm>
            <a:off x="182021" y="210520"/>
            <a:ext cx="4594931" cy="226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solidFill>
                  <a:srgbClr val="7030A0"/>
                </a:solidFill>
              </a:rPr>
              <a:t>Your Name:</a:t>
            </a:r>
          </a:p>
          <a:p>
            <a:r>
              <a:rPr lang="en-IE" dirty="0">
                <a:solidFill>
                  <a:srgbClr val="7030A0"/>
                </a:solidFill>
              </a:rPr>
              <a:t>Your Address:</a:t>
            </a:r>
          </a:p>
          <a:p>
            <a:r>
              <a:rPr lang="en-IE" dirty="0">
                <a:solidFill>
                  <a:srgbClr val="7030A0"/>
                </a:solidFill>
              </a:rPr>
              <a:t>Your Date of Birth:</a:t>
            </a:r>
          </a:p>
          <a:p>
            <a:r>
              <a:rPr lang="en-IE" dirty="0">
                <a:solidFill>
                  <a:srgbClr val="7030A0"/>
                </a:solidFill>
              </a:rPr>
              <a:t>Your Mobile:</a:t>
            </a:r>
          </a:p>
          <a:p>
            <a:r>
              <a:rPr lang="en-IE" dirty="0">
                <a:solidFill>
                  <a:srgbClr val="7030A0"/>
                </a:solidFill>
              </a:rPr>
              <a:t>Your Email:</a:t>
            </a:r>
          </a:p>
          <a:p>
            <a:r>
              <a:rPr lang="en-IE" dirty="0">
                <a:solidFill>
                  <a:srgbClr val="7030A0"/>
                </a:solidFill>
              </a:rPr>
              <a:t>Who do you want to bring home?</a:t>
            </a:r>
          </a:p>
          <a:p>
            <a:r>
              <a:rPr lang="en-IE" dirty="0">
                <a:solidFill>
                  <a:srgbClr val="7030A0"/>
                </a:solidFill>
              </a:rPr>
              <a:t>What is </a:t>
            </a:r>
            <a:r>
              <a:rPr lang="en-IE">
                <a:solidFill>
                  <a:srgbClr val="7030A0"/>
                </a:solidFill>
              </a:rPr>
              <a:t>their relationship to you?</a:t>
            </a:r>
            <a:endParaRPr lang="en-IE" dirty="0">
              <a:solidFill>
                <a:srgbClr val="7030A0"/>
              </a:solidFill>
            </a:endParaRPr>
          </a:p>
          <a:p>
            <a:endParaRPr lang="en-IE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6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Siobhan Conroy</dc:creator>
  <cp:lastModifiedBy>Siobhan Conroy</cp:lastModifiedBy>
  <cp:revision>4</cp:revision>
  <dcterms:created xsi:type="dcterms:W3CDTF">2022-12-21T11:43:19Z</dcterms:created>
  <dcterms:modified xsi:type="dcterms:W3CDTF">2022-12-22T10:49:56Z</dcterms:modified>
</cp:coreProperties>
</file>